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1C057-469C-4B3E-AB33-016B0D726F3B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71755-720B-4509-B7FD-0321A3789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105DACD-D943-4CE8-B088-56C3BE92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/>
              <a:t>Three days EDP Programme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E32BF67-D403-4B6A-A5D1-ED8C67D3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0181D78-5DDA-4BC0-A7DC-1093607E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IN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2EFE43-DC0A-49ED-8F11-2EE5788B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4320"/>
            <a:ext cx="7086600" cy="4523624"/>
          </a:xfrm>
          <a:prstGeom prst="rect">
            <a:avLst/>
          </a:prstGeom>
        </p:spPr>
      </p:pic>
      <p:pic>
        <p:nvPicPr>
          <p:cNvPr id="6" name="Picture 2" descr="H:\EDP_18-01-2018\DSC_0096.JPG">
            <a:extLst>
              <a:ext uri="{FF2B5EF4-FFF2-40B4-BE49-F238E27FC236}">
                <a16:creationId xmlns="" xmlns:a16="http://schemas.microsoft.com/office/drawing/2014/main" id="{4DAB43D5-7295-4F04-87DD-0566E7F1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881982"/>
            <a:ext cx="5909072" cy="452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59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6D115F0-478F-4502-A57C-FE37BFAB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/>
              <a:t>Police Raising 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3390D7-254E-4080-A194-01B9CE5D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FC31DF0-F541-4A0A-A96E-FE63FC73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83A5C7-DF53-4A98-BDB2-8CE2AA68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8" y="2018110"/>
            <a:ext cx="4115157" cy="4230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ADB2AF0-7C2A-45D9-9AEE-4F693BC9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65" y="2590800"/>
            <a:ext cx="3883489" cy="42174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989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437E14A-C5F6-4B7A-ABB3-11DD675F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Marathi </a:t>
            </a:r>
            <a:r>
              <a:rPr lang="en-US" sz="2400" dirty="0" err="1"/>
              <a:t>Bhasha</a:t>
            </a:r>
            <a:r>
              <a:rPr lang="en-US" sz="2400" dirty="0"/>
              <a:t> Gaurav Din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8712DBE-75A9-44D3-8201-3D205E11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DACE922-91C4-4C6C-AB00-D7429F8E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D7A1F4-D29C-4575-8420-C3435C5D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2" y="2067763"/>
            <a:ext cx="4199178" cy="372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DA4213D-0307-4F95-B5CE-D041B47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868164"/>
            <a:ext cx="4613388" cy="34323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363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8675D76-3A09-44B2-9256-26534EE8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Inter College Sports-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9E58CF3-9B25-474E-99D6-D399F1D4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57DFB5A-5ED7-440A-9821-32B58586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7D63F7-0242-48F8-816D-E5E9878E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58988"/>
            <a:ext cx="5572267" cy="41806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858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/>
              <a:t> </a:t>
            </a:r>
            <a:r>
              <a:rPr lang="en-US" sz="2400" dirty="0" smtClean="0"/>
              <a:t>WINNERS in IDESSA IN G.R.W.P. </a:t>
            </a:r>
            <a:r>
              <a:rPr lang="en-US" sz="2400" dirty="0" smtClean="0"/>
              <a:t>TASGAON JAN-2018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048080"/>
            <a:ext cx="4661937" cy="349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4876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342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C203567-2611-49EC-A70B-D344AD6B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Parents Meet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7F5215-86D7-4829-B949-3144838C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BA34905-E85F-478E-BD6C-1C8E4CD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D9F1EF4-347C-4051-8FBB-3153DC6F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6" y="1860792"/>
            <a:ext cx="7571888" cy="4346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271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err="1"/>
              <a:t>Vidhyarthi</a:t>
            </a:r>
            <a:r>
              <a:rPr lang="en-US" sz="2400" dirty="0"/>
              <a:t> </a:t>
            </a:r>
            <a:r>
              <a:rPr lang="en-US" sz="2400" dirty="0" err="1"/>
              <a:t>Sansad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sz="2700" dirty="0">
              <a:solidFill>
                <a:prstClr val="black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1801"/>
            <a:ext cx="4648200" cy="33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1020"/>
            <a:ext cx="3937000" cy="334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3351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Ganesh Festival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946293"/>
            <a:ext cx="6524625" cy="444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028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Teacher’s Day Celebration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92215"/>
            <a:ext cx="690562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258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 OPERATIVE MESS RUN BY STUDENTS</a:t>
            </a:r>
            <a:endParaRPr lang="en-US" dirty="0"/>
          </a:p>
        </p:txBody>
      </p:sp>
      <p:pic>
        <p:nvPicPr>
          <p:cNvPr id="1026" name="Picture 2" descr="C:\Users\SNS-PC\Downloads\IMG-20180829-WA000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1" y="1600201"/>
            <a:ext cx="3962400" cy="2558153"/>
          </a:xfrm>
          <a:prstGeom prst="rect">
            <a:avLst/>
          </a:prstGeom>
          <a:noFill/>
        </p:spPr>
      </p:pic>
      <p:pic>
        <p:nvPicPr>
          <p:cNvPr id="1027" name="Picture 3" descr="C:\Users\SNS-PC\Downloads\New Doc 2018-03-28_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575186"/>
            <a:ext cx="4114297" cy="2684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CD971FE-C2FD-4C1D-98EC-6F79B97D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IN" b="1" dirty="0"/>
              <a:t>Institute </a:t>
            </a:r>
            <a:r>
              <a:rPr lang="en-IN" b="1" dirty="0" smtClean="0"/>
              <a:t>Activities </a:t>
            </a:r>
          </a:p>
          <a:p>
            <a:pPr algn="ctr">
              <a:buNone/>
            </a:pPr>
            <a:r>
              <a:rPr lang="en-IN" b="1" dirty="0" smtClean="0"/>
              <a:t>YEAR 2017-18</a:t>
            </a:r>
            <a:endParaRPr lang="en-IN" b="1" dirty="0"/>
          </a:p>
          <a:p>
            <a:r>
              <a:rPr lang="en-IN" dirty="0"/>
              <a:t>Tree plantation</a:t>
            </a:r>
          </a:p>
          <a:p>
            <a:r>
              <a:rPr lang="en-IN" dirty="0" err="1"/>
              <a:t>Swach</a:t>
            </a:r>
            <a:r>
              <a:rPr lang="en-IN" dirty="0"/>
              <a:t> Bharat Abhiyan</a:t>
            </a:r>
          </a:p>
          <a:p>
            <a:r>
              <a:rPr lang="en-US" sz="2800" dirty="0"/>
              <a:t>Celebrating </a:t>
            </a:r>
            <a:r>
              <a:rPr lang="en-US" sz="2800" dirty="0" err="1"/>
              <a:t>Jayanties</a:t>
            </a:r>
            <a:r>
              <a:rPr lang="en-US" sz="2800" dirty="0"/>
              <a:t> of Indian Patriotic heroes</a:t>
            </a:r>
          </a:p>
          <a:p>
            <a:r>
              <a:rPr lang="en-US" sz="2800" dirty="0"/>
              <a:t>Programs arranged by Personality Development Cell</a:t>
            </a:r>
          </a:p>
          <a:p>
            <a:r>
              <a:rPr lang="en-US" sz="2800" dirty="0"/>
              <a:t>Three days Workshop of EDP</a:t>
            </a:r>
          </a:p>
          <a:p>
            <a:r>
              <a:rPr lang="en-US" sz="2800" dirty="0"/>
              <a:t>Students Mentoring, guiding </a:t>
            </a:r>
            <a:r>
              <a:rPr lang="en-US" sz="2800" dirty="0" err="1"/>
              <a:t>progamms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sz="2800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49E61A2-DE5F-423C-8503-790102D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0099233-2144-4642-B1D3-D8F65EBA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7076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CO OPERATIVE MESS RUN BY STUDENTS</a:t>
            </a:r>
            <a:endParaRPr lang="en-US" sz="3600" dirty="0"/>
          </a:p>
        </p:txBody>
      </p:sp>
      <p:pic>
        <p:nvPicPr>
          <p:cNvPr id="2050" name="Picture 2" descr="C:\Users\SNS-PC\Documents\MESS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16907" y="3657600"/>
            <a:ext cx="4679493" cy="3004344"/>
          </a:xfrm>
          <a:prstGeom prst="rect">
            <a:avLst/>
          </a:prstGeom>
          <a:noFill/>
        </p:spPr>
      </p:pic>
      <p:pic>
        <p:nvPicPr>
          <p:cNvPr id="2051" name="Picture 3" descr="C:\Users\SNS-PC\Documents\MESS 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5042770" cy="3523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Expert Lecture on MOOCS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6294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104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err="1" smtClean="0"/>
              <a:t>Mahila</a:t>
            </a:r>
            <a:r>
              <a:rPr lang="en-US" sz="2400" dirty="0" smtClean="0"/>
              <a:t> </a:t>
            </a:r>
            <a:r>
              <a:rPr lang="en-US" sz="2400" dirty="0" err="1" smtClean="0"/>
              <a:t>Jagruti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A2520-6ACA-4F15-9650-37035C060A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2050" name="Picture 2" descr="C:\Users\DD1YEAR\Desktop\IMG-20180308-WA0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5943600" cy="426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4487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buNone/>
            </a:pPr>
            <a:r>
              <a:rPr lang="en-US" sz="2400" dirty="0"/>
              <a:t>Committees for student’s welfare-</a:t>
            </a:r>
          </a:p>
          <a:p>
            <a:r>
              <a:rPr lang="en-US" sz="2400" dirty="0"/>
              <a:t>Anti Ragging Committee</a:t>
            </a:r>
          </a:p>
          <a:p>
            <a:r>
              <a:rPr lang="en-US" sz="2400" dirty="0"/>
              <a:t>Anti –Harassment Committee/ Women’s Grievance Committee</a:t>
            </a:r>
          </a:p>
          <a:p>
            <a:r>
              <a:rPr lang="en-US" sz="2400" dirty="0"/>
              <a:t>Student’s Mentoring Committee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pic>
        <p:nvPicPr>
          <p:cNvPr id="13314" name="Picture 2" descr="C:\Users\DD1YEAR\Desktop\anti rag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6" y="3521076"/>
            <a:ext cx="2371604" cy="28868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FA3EEE-23E9-432B-B4A0-6BDEB9731A5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8934" y="3521076"/>
            <a:ext cx="2132130" cy="2886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39DDDC-D652-4608-93A2-0F905C3B2B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2628" y="3521076"/>
            <a:ext cx="2088656" cy="29376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buNone/>
            </a:pPr>
            <a:r>
              <a:rPr lang="en-US" sz="2400" dirty="0"/>
              <a:t>Institute conducts all activities carried out by </a:t>
            </a:r>
          </a:p>
          <a:p>
            <a:pPr marL="109728" indent="0" algn="ctr">
              <a:buNone/>
            </a:pPr>
            <a:r>
              <a:rPr lang="en-US" sz="2400" dirty="0"/>
              <a:t>MSBTE and DTE</a:t>
            </a:r>
          </a:p>
          <a:p>
            <a:endParaRPr lang="en-US" sz="2400" dirty="0"/>
          </a:p>
          <a:p>
            <a:r>
              <a:rPr lang="en-US" sz="2400" dirty="0"/>
              <a:t>Admission Reporting Centre (ARC)</a:t>
            </a:r>
          </a:p>
          <a:p>
            <a:r>
              <a:rPr lang="en-US" sz="2400" dirty="0"/>
              <a:t>Facility Center for admission (FC)</a:t>
            </a:r>
          </a:p>
          <a:p>
            <a:r>
              <a:rPr lang="en-US" sz="2400" dirty="0"/>
              <a:t>Distribution Centre (DC)</a:t>
            </a:r>
          </a:p>
          <a:p>
            <a:r>
              <a:rPr lang="en-US" sz="2400" dirty="0"/>
              <a:t>Regional Assessment Center (ARC)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734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12838"/>
          </a:xfrm>
        </p:spPr>
        <p:txBody>
          <a:bodyPr>
            <a:normAutofit/>
          </a:bodyPr>
          <a:lstStyle/>
          <a:p>
            <a:pPr algn="ctr"/>
            <a:r>
              <a:rPr lang="en-IN" sz="2700" dirty="0">
                <a:solidFill>
                  <a:prstClr val="black"/>
                </a:solidFill>
              </a:rPr>
              <a:t>GOVERNMENT RESIDENTIAL WOMEN’S POLYTECHNIC, LATUR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109728" indent="0" algn="ctr">
              <a:buNone/>
            </a:pPr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buNone/>
            </a:pPr>
            <a:r>
              <a:rPr lang="en-US" sz="2400" dirty="0"/>
              <a:t>Go Green- Tree Plantation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1026" name="Picture 2" descr="C:\Users\SNS-PC\Desktop\desktop sns\academic\PHOTO\ABC\2018-02-06 06-02-18\06-02-18 1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010400" cy="4343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err="1"/>
              <a:t>Swach</a:t>
            </a:r>
            <a:r>
              <a:rPr lang="en-US" sz="2400" dirty="0"/>
              <a:t> Bharat Abhiyan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6705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/>
              <a:t>Celebrating </a:t>
            </a:r>
            <a:r>
              <a:rPr lang="en-US" sz="2400" dirty="0" err="1"/>
              <a:t>Jayanties</a:t>
            </a:r>
            <a:r>
              <a:rPr lang="en-US" sz="2400" dirty="0"/>
              <a:t> of Indian Patriotic heroes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16618"/>
            <a:ext cx="6705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dirty="0"/>
              <a:t>PD Cell- Expert Lecture on “Improving Communication Skill “by Mr. </a:t>
            </a:r>
            <a:r>
              <a:rPr lang="en-US" sz="2400" dirty="0" err="1"/>
              <a:t>Sachidanad</a:t>
            </a:r>
            <a:r>
              <a:rPr lang="en-US" sz="2400" dirty="0"/>
              <a:t> </a:t>
            </a:r>
            <a:r>
              <a:rPr lang="en-US" sz="2400" dirty="0" err="1"/>
              <a:t>Dhage</a:t>
            </a:r>
            <a:r>
              <a:rPr lang="en-US" sz="2400" dirty="0"/>
              <a:t>”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3074" name="Picture 2" descr="C:\SNS-PC-BACKUP 3.3.18\Desktop\DSC_01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086600" cy="411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dirty="0"/>
              <a:t>PD Cell -Program Yoga </a:t>
            </a:r>
            <a:r>
              <a:rPr lang="en-US" sz="2400" dirty="0" err="1"/>
              <a:t>Shibir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  <a:br>
              <a:rPr lang="en-US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SNS-PC\Desktop\PERSONALITY\208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133600"/>
            <a:ext cx="7010400" cy="41148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PD Cell- Workshop on ‘Career Planning,’ Seed Management Services, Pune.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1026" name="Picture 2" descr="C:\Users\DD1YEAR\Desktop\SNS-PC-BACKUP 3.3.18\Desktop\desktop sns\academic\PHOTO\ABC\2018-02-06 mobile 6-02-18\mobile 6-02-18 1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4953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NS-PC\Desktop\PERSONALITY\mobile 6-02-18 1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276600"/>
            <a:ext cx="4648200" cy="32766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dirty="0"/>
              <a:t>PD Cell Expert Lecture on “</a:t>
            </a:r>
            <a:r>
              <a:rPr lang="en-US" sz="2400" dirty="0" err="1"/>
              <a:t>Carrer</a:t>
            </a:r>
            <a:r>
              <a:rPr lang="en-US" sz="2400" dirty="0"/>
              <a:t> Opportunities”  by Dr. S.G. </a:t>
            </a:r>
            <a:r>
              <a:rPr lang="en-US" sz="2400" dirty="0" err="1"/>
              <a:t>Kahalekar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9728" algn="ctr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 RESIDENTIAL WOMEN’S POLYTECHNIC, LATUR</a:t>
            </a:r>
          </a:p>
        </p:txBody>
      </p:sp>
      <p:pic>
        <p:nvPicPr>
          <p:cNvPr id="4098" name="Picture 2" descr="C:\Users\SNS-PC\Desktop\PERSONALITY\thumbnai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0"/>
            <a:ext cx="6629400" cy="41148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A2520-6ACA-4F15-9650-37035C060AE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